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693400" cy="75565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Open Sans" panose="020B0604020202020204" charset="0"/>
      <p:regular r:id="rId7"/>
    </p:embeddedFont>
    <p:embeddedFont>
      <p:font typeface="Open Sans Bold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94" d="100"/>
          <a:sy n="94" d="100"/>
        </p:scale>
        <p:origin x="103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14" t="-22856" r="-1514" b="-2285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40759" y="470885"/>
            <a:ext cx="10010483" cy="6576402"/>
            <a:chOff x="0" y="0"/>
            <a:chExt cx="3587531" cy="23568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87531" cy="2356834"/>
            </a:xfrm>
            <a:custGeom>
              <a:avLst/>
              <a:gdLst/>
              <a:ahLst/>
              <a:cxnLst/>
              <a:rect l="l" t="t" r="r" b="b"/>
              <a:pathLst>
                <a:path w="3587531" h="2356834">
                  <a:moveTo>
                    <a:pt x="13921" y="0"/>
                  </a:moveTo>
                  <a:lnTo>
                    <a:pt x="3573610" y="0"/>
                  </a:lnTo>
                  <a:cubicBezTo>
                    <a:pt x="3577302" y="0"/>
                    <a:pt x="3580843" y="1467"/>
                    <a:pt x="3583454" y="4077"/>
                  </a:cubicBezTo>
                  <a:cubicBezTo>
                    <a:pt x="3586064" y="6688"/>
                    <a:pt x="3587531" y="10229"/>
                    <a:pt x="3587531" y="13921"/>
                  </a:cubicBezTo>
                  <a:lnTo>
                    <a:pt x="3587531" y="2342913"/>
                  </a:lnTo>
                  <a:cubicBezTo>
                    <a:pt x="3587531" y="2350601"/>
                    <a:pt x="3581298" y="2356834"/>
                    <a:pt x="3573610" y="2356834"/>
                  </a:cubicBezTo>
                  <a:lnTo>
                    <a:pt x="13921" y="2356834"/>
                  </a:lnTo>
                  <a:cubicBezTo>
                    <a:pt x="10229" y="2356834"/>
                    <a:pt x="6688" y="2355367"/>
                    <a:pt x="4077" y="2352757"/>
                  </a:cubicBezTo>
                  <a:cubicBezTo>
                    <a:pt x="1467" y="2350146"/>
                    <a:pt x="0" y="2346605"/>
                    <a:pt x="0" y="2342913"/>
                  </a:cubicBezTo>
                  <a:lnTo>
                    <a:pt x="0" y="13921"/>
                  </a:lnTo>
                  <a:cubicBezTo>
                    <a:pt x="0" y="10229"/>
                    <a:pt x="1467" y="6688"/>
                    <a:pt x="4077" y="4077"/>
                  </a:cubicBezTo>
                  <a:cubicBezTo>
                    <a:pt x="6688" y="1467"/>
                    <a:pt x="10229" y="0"/>
                    <a:pt x="13921" y="0"/>
                  </a:cubicBezTo>
                  <a:close/>
                </a:path>
              </a:pathLst>
            </a:custGeom>
            <a:solidFill>
              <a:srgbClr val="FEFEF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587531" cy="23854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32415" y="1774282"/>
            <a:ext cx="1943204" cy="5041273"/>
            <a:chOff x="0" y="-28575"/>
            <a:chExt cx="696401" cy="1806678"/>
          </a:xfrm>
        </p:grpSpPr>
        <p:sp>
          <p:nvSpPr>
            <p:cNvPr id="8" name="Freeform 8"/>
            <p:cNvSpPr/>
            <p:nvPr/>
          </p:nvSpPr>
          <p:spPr>
            <a:xfrm>
              <a:off x="7479" y="-28575"/>
              <a:ext cx="688922" cy="1806678"/>
            </a:xfrm>
            <a:custGeom>
              <a:avLst/>
              <a:gdLst/>
              <a:ahLst/>
              <a:cxnLst/>
              <a:rect l="l" t="t" r="r" b="b"/>
              <a:pathLst>
                <a:path w="632210" h="1773962">
                  <a:moveTo>
                    <a:pt x="0" y="0"/>
                  </a:moveTo>
                  <a:lnTo>
                    <a:pt x="632210" y="0"/>
                  </a:lnTo>
                  <a:lnTo>
                    <a:pt x="632210" y="1773962"/>
                  </a:lnTo>
                  <a:lnTo>
                    <a:pt x="0" y="1773962"/>
                  </a:lnTo>
                  <a:close/>
                </a:path>
              </a:pathLst>
            </a:custGeom>
            <a:solidFill>
              <a:srgbClr val="FEFBE8"/>
            </a:solid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632210" cy="1802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581445" y="1693056"/>
            <a:ext cx="1764089" cy="5041273"/>
            <a:chOff x="0" y="-28575"/>
            <a:chExt cx="632210" cy="1806678"/>
          </a:xfrm>
        </p:grpSpPr>
        <p:sp>
          <p:nvSpPr>
            <p:cNvPr id="15" name="Freeform 15"/>
            <p:cNvSpPr/>
            <p:nvPr/>
          </p:nvSpPr>
          <p:spPr>
            <a:xfrm>
              <a:off x="0" y="4141"/>
              <a:ext cx="632210" cy="1773962"/>
            </a:xfrm>
            <a:custGeom>
              <a:avLst/>
              <a:gdLst/>
              <a:ahLst/>
              <a:cxnLst/>
              <a:rect l="l" t="t" r="r" b="b"/>
              <a:pathLst>
                <a:path w="632210" h="1773962">
                  <a:moveTo>
                    <a:pt x="0" y="0"/>
                  </a:moveTo>
                  <a:lnTo>
                    <a:pt x="632210" y="0"/>
                  </a:lnTo>
                  <a:lnTo>
                    <a:pt x="632210" y="1773962"/>
                  </a:lnTo>
                  <a:lnTo>
                    <a:pt x="0" y="1773962"/>
                  </a:lnTo>
                  <a:close/>
                </a:path>
              </a:pathLst>
            </a:custGeom>
            <a:solidFill>
              <a:srgbClr val="FEFBE8"/>
            </a:solid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632210" cy="1802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395496" y="1854016"/>
            <a:ext cx="1764089" cy="4949984"/>
            <a:chOff x="0" y="0"/>
            <a:chExt cx="632210" cy="177396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2210" cy="1773962"/>
            </a:xfrm>
            <a:custGeom>
              <a:avLst/>
              <a:gdLst/>
              <a:ahLst/>
              <a:cxnLst/>
              <a:rect l="l" t="t" r="r" b="b"/>
              <a:pathLst>
                <a:path w="632210" h="1773962">
                  <a:moveTo>
                    <a:pt x="0" y="0"/>
                  </a:moveTo>
                  <a:lnTo>
                    <a:pt x="632210" y="0"/>
                  </a:lnTo>
                  <a:lnTo>
                    <a:pt x="632210" y="1773962"/>
                  </a:lnTo>
                  <a:lnTo>
                    <a:pt x="0" y="1773962"/>
                  </a:lnTo>
                  <a:close/>
                </a:path>
              </a:pathLst>
            </a:custGeom>
            <a:solidFill>
              <a:srgbClr val="FEFBE8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632210" cy="1802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599822" y="1508894"/>
            <a:ext cx="1629275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dirty="0">
                <a:solidFill>
                  <a:srgbClr val="000000"/>
                </a:solidFill>
                <a:latin typeface="Cranberry"/>
                <a:ea typeface="Cranberry"/>
                <a:cs typeface="Cranberry"/>
                <a:sym typeface="Cranberry"/>
              </a:rPr>
              <a:t>lundi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553024" y="1508894"/>
            <a:ext cx="1632204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Cranberry"/>
                <a:ea typeface="Cranberry"/>
                <a:cs typeface="Cranberry"/>
                <a:sym typeface="Cranberry"/>
              </a:rPr>
              <a:t>Mardi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501298" y="1508894"/>
            <a:ext cx="1632204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Cranberry"/>
                <a:ea typeface="Cranberry"/>
                <a:cs typeface="Cranberry"/>
                <a:sym typeface="Cranberry"/>
              </a:rPr>
              <a:t>jeudi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473495" y="1508894"/>
            <a:ext cx="2029212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Cranberry"/>
                <a:ea typeface="Cranberry"/>
                <a:cs typeface="Cranberry"/>
                <a:sym typeface="Cranberry"/>
              </a:rPr>
              <a:t>vendredi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24754" y="2986682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Salade verte /tomates ou concombre /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féta</a:t>
            </a:r>
            <a:endParaRPr lang="en-US" sz="12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8492427" y="3138063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Salade de tomates ou melon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78453" y="4635810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Empanadas fourrés et haricot vert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501298" y="4635810"/>
            <a:ext cx="1584275" cy="857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Boules agneau sauce tomate ou dos de colin sauce 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 la crème et carottes au jus</a:t>
            </a:r>
            <a:endParaRPr lang="en-US" sz="12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8483020" y="4635810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saumonette au lait de coco ou chipolata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44821" y="6133557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Yaourt et Frui</a:t>
            </a:r>
            <a:r>
              <a:rPr lang="en-US" sz="12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 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 Saison</a:t>
            </a:r>
            <a:endParaRPr lang="en-US" sz="12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2600952" y="6133557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  Banane ou nectarine et yaourt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523798" y="6133557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Tiramisu maison ou fruits et fromage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505519" y="6133557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Compote ou poire et fromage Blanc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40759" y="1170041"/>
            <a:ext cx="9946264" cy="216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Semaine du .......28.09      au ......02.10   OCTOBRE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43821" y="2448825"/>
            <a:ext cx="1056611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Entrée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840820" y="2448825"/>
            <a:ext cx="1056611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Entrée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89095" y="2448825"/>
            <a:ext cx="1056611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Entrée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756259" y="2448825"/>
            <a:ext cx="1056611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Entrée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058927" y="3951281"/>
            <a:ext cx="711065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Plat: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037558" y="3939727"/>
            <a:ext cx="711065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Plat: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961868" y="3951281"/>
            <a:ext cx="711065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Plat: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919625" y="3956994"/>
            <a:ext cx="711065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Plat: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2609" y="5449028"/>
            <a:ext cx="1403700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Dessert: 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667276" y="5449028"/>
            <a:ext cx="1403700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Dessert: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613375" y="5449028"/>
            <a:ext cx="1403700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Dessert: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597320" y="5469136"/>
            <a:ext cx="1403700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Dessert: </a:t>
            </a:r>
          </a:p>
        </p:txBody>
      </p:sp>
      <p:sp>
        <p:nvSpPr>
          <p:cNvPr id="53" name="TextBox 33">
            <a:extLst>
              <a:ext uri="{FF2B5EF4-FFF2-40B4-BE49-F238E27FC236}">
                <a16:creationId xmlns:a16="http://schemas.microsoft.com/office/drawing/2014/main" id="{8000D7DA-9F2D-4064-931E-1C38F81E2CA8}"/>
              </a:ext>
            </a:extLst>
          </p:cNvPr>
          <p:cNvSpPr txBox="1"/>
          <p:nvPr/>
        </p:nvSpPr>
        <p:spPr>
          <a:xfrm>
            <a:off x="801279" y="4507672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Tortellini ricotta epinard en sauce</a:t>
            </a:r>
          </a:p>
        </p:txBody>
      </p:sp>
      <p:sp>
        <p:nvSpPr>
          <p:cNvPr id="55" name="TextBox 31">
            <a:extLst>
              <a:ext uri="{FF2B5EF4-FFF2-40B4-BE49-F238E27FC236}">
                <a16:creationId xmlns:a16="http://schemas.microsoft.com/office/drawing/2014/main" id="{4BB918AB-CBE2-4083-A154-526FE13997F2}"/>
              </a:ext>
            </a:extLst>
          </p:cNvPr>
          <p:cNvSpPr txBox="1"/>
          <p:nvPr/>
        </p:nvSpPr>
        <p:spPr>
          <a:xfrm>
            <a:off x="6531029" y="3132025"/>
            <a:ext cx="1685352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-US" sz="12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56" name="TextBox 31">
            <a:extLst>
              <a:ext uri="{FF2B5EF4-FFF2-40B4-BE49-F238E27FC236}">
                <a16:creationId xmlns:a16="http://schemas.microsoft.com/office/drawing/2014/main" id="{27B014F5-B75B-42EB-95B5-76618880E6C0}"/>
              </a:ext>
            </a:extLst>
          </p:cNvPr>
          <p:cNvSpPr txBox="1"/>
          <p:nvPr/>
        </p:nvSpPr>
        <p:spPr>
          <a:xfrm>
            <a:off x="6941496" y="3211749"/>
            <a:ext cx="1685352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-US" sz="12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57" name="TextBox 33">
            <a:extLst>
              <a:ext uri="{FF2B5EF4-FFF2-40B4-BE49-F238E27FC236}">
                <a16:creationId xmlns:a16="http://schemas.microsoft.com/office/drawing/2014/main" id="{86041B84-8700-427D-90F1-A316D2704083}"/>
              </a:ext>
            </a:extLst>
          </p:cNvPr>
          <p:cNvSpPr txBox="1"/>
          <p:nvPr/>
        </p:nvSpPr>
        <p:spPr>
          <a:xfrm>
            <a:off x="2896684" y="2780362"/>
            <a:ext cx="1260122" cy="1075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Oeufs /mayonnaise ou poireaux vinaigrette</a:t>
            </a:r>
          </a:p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59" name="TextBox 31">
            <a:extLst>
              <a:ext uri="{FF2B5EF4-FFF2-40B4-BE49-F238E27FC236}">
                <a16:creationId xmlns:a16="http://schemas.microsoft.com/office/drawing/2014/main" id="{B11528D5-ED32-44D2-920D-57A18E14CE8E}"/>
              </a:ext>
            </a:extLst>
          </p:cNvPr>
          <p:cNvSpPr txBox="1"/>
          <p:nvPr/>
        </p:nvSpPr>
        <p:spPr>
          <a:xfrm>
            <a:off x="6640841" y="3170373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Wraps crudités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pamplemousse </a:t>
            </a:r>
            <a:endParaRPr lang="en-US" sz="12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118</Words>
  <Application>Microsoft Office PowerPoint</Application>
  <PresentationFormat>Personnalisé</PresentationFormat>
  <Paragraphs>32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Calibri</vt:lpstr>
      <vt:lpstr>Cranberry</vt:lpstr>
      <vt:lpstr>Open Sans Bold</vt:lpstr>
      <vt:lpstr>Open Sans</vt:lpstr>
      <vt:lpstr>Arial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Blanc Et Bleu Minimaliste Menu Hebdomadaire Document automne</dc:title>
  <dc:creator>fhabi</dc:creator>
  <cp:lastModifiedBy>Rachel COUPAT</cp:lastModifiedBy>
  <cp:revision>23</cp:revision>
  <dcterms:created xsi:type="dcterms:W3CDTF">2006-08-16T00:00:00Z</dcterms:created>
  <dcterms:modified xsi:type="dcterms:W3CDTF">2026-09-25T11:27:01Z</dcterms:modified>
  <dc:identifier>DAHVKZdJrHM</dc:identifier>
</cp:coreProperties>
</file>