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693400" cy="7556500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  <p:embeddedFont>
      <p:font typeface="Open Sans" panose="020B0604020202020204" charset="0"/>
      <p:regular r:id="rId7"/>
    </p:embeddedFont>
    <p:embeddedFont>
      <p:font typeface="Open Sans Bold" panose="020B0604020202020204" charset="0"/>
      <p:regular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chel COUPAT" initials="RC" lastIdx="3" clrIdx="0">
    <p:extLst>
      <p:ext uri="{19B8F6BF-5375-455C-9EA6-DF929625EA0E}">
        <p15:presenceInfo xmlns:p15="http://schemas.microsoft.com/office/powerpoint/2012/main" userId="S-1-5-21-907630428-1181751630-596903940-2158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94" d="100"/>
          <a:sy n="94" d="100"/>
        </p:scale>
        <p:origin x="103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viewProps" Target="viewProps.xml"/><Relationship Id="rId5" Type="http://schemas.openxmlformats.org/officeDocument/2006/relationships/font" Target="fonts/font3.fntdata"/><Relationship Id="rId10" Type="http://schemas.openxmlformats.org/officeDocument/2006/relationships/presProps" Target="presProps.xml"/><Relationship Id="rId4" Type="http://schemas.openxmlformats.org/officeDocument/2006/relationships/font" Target="fonts/font2.fntdata"/><Relationship Id="rId9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11-02T14:07:00.163" idx="2">
    <p:pos x="6735" y="-2"/>
    <p:text/>
    <p:extLst>
      <p:ext uri="{C676402C-5697-4E1C-873F-D02D1690AC5C}">
        <p15:threadingInfo xmlns:p15="http://schemas.microsoft.com/office/powerpoint/2012/main" timeZoneBias="-60"/>
      </p:ext>
    </p:extLst>
  </p:cm>
  <p:cm authorId="1" dt="2026-11-04T11:27:27.709" idx="3">
    <p:pos x="10" y="10"/>
    <p:text/>
    <p:extLst>
      <p:ext uri="{C676402C-5697-4E1C-873F-D02D1690AC5C}">
        <p15:threadingInfo xmlns:p15="http://schemas.microsoft.com/office/powerpoint/2012/main" timeZoneBias="-6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4"/>
          <p:cNvSpPr txBox="1"/>
          <p:nvPr/>
        </p:nvSpPr>
        <p:spPr>
          <a:xfrm>
            <a:off x="599822" y="1508894"/>
            <a:ext cx="1629275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 dirty="0">
                <a:solidFill>
                  <a:srgbClr val="000000"/>
                </a:solidFill>
                <a:latin typeface="Cranberry"/>
                <a:ea typeface="Cranberry"/>
                <a:cs typeface="Cranberry"/>
                <a:sym typeface="Cranberry"/>
              </a:rPr>
              <a:t>lundi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553024" y="1508894"/>
            <a:ext cx="1632204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Cranberry"/>
                <a:ea typeface="Cranberry"/>
                <a:cs typeface="Cranberry"/>
                <a:sym typeface="Cranberry"/>
              </a:rPr>
              <a:t>Mardi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501298" y="1508894"/>
            <a:ext cx="1632204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Cranberry"/>
                <a:ea typeface="Cranberry"/>
                <a:cs typeface="Cranberry"/>
                <a:sym typeface="Cranberry"/>
              </a:rPr>
              <a:t>jeudi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473495" y="1508894"/>
            <a:ext cx="2029212" cy="512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>
                <a:solidFill>
                  <a:srgbClr val="000000"/>
                </a:solidFill>
                <a:latin typeface="Cranberry"/>
                <a:ea typeface="Cranberry"/>
                <a:cs typeface="Cranberry"/>
                <a:sym typeface="Cranberry"/>
              </a:rPr>
              <a:t>vendredi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24754" y="2986682"/>
            <a:ext cx="1584275" cy="639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Salade de lentilles/ feta ou salade de pates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578453" y="4635810"/>
            <a:ext cx="1584275" cy="42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Lasagnes aux legumes vegetarienne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501298" y="4635810"/>
            <a:ext cx="1584275" cy="857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Merguez ou Poisson en sauce et purée de pomme de Terre</a:t>
            </a:r>
          </a:p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</a:t>
            </a:r>
            <a:endParaRPr lang="en-US" sz="120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8483020" y="4635810"/>
            <a:ext cx="1584275" cy="639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Gratin de pates aux poireaux champignons 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600952" y="6133557"/>
            <a:ext cx="1584275" cy="42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Banane ou poire et fromage 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523798" y="6133557"/>
            <a:ext cx="1584275" cy="421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 yaourt et verrine de crème patissiere </a:t>
            </a:r>
            <a:endParaRPr lang="en-US" sz="120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8566476" y="6133557"/>
            <a:ext cx="1584275" cy="2032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Clementine et yaourt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340759" y="1170041"/>
            <a:ext cx="9946264" cy="216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sz="13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Semaine du ....9,11   au .....13,11   novembre  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943821" y="2448825"/>
            <a:ext cx="1056611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Entrée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2840820" y="2448825"/>
            <a:ext cx="1056611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Entrée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6789095" y="2448825"/>
            <a:ext cx="1056611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Entrée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837038" y="2346609"/>
            <a:ext cx="1220788" cy="3839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Entrée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058927" y="3951281"/>
            <a:ext cx="711065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Plat: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037558" y="3939727"/>
            <a:ext cx="711065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Plat: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6961868" y="3951281"/>
            <a:ext cx="711065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Plat: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8919625" y="3956994"/>
            <a:ext cx="711065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Plat: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12609" y="5449028"/>
            <a:ext cx="1403700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Dessert: 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2667276" y="5449028"/>
            <a:ext cx="1403700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Dessert: 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6613375" y="5449028"/>
            <a:ext cx="1403700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Dessert: 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8597320" y="5469136"/>
            <a:ext cx="1403700" cy="389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b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Dessert: </a:t>
            </a:r>
          </a:p>
        </p:txBody>
      </p:sp>
      <p:sp>
        <p:nvSpPr>
          <p:cNvPr id="53" name="TextBox 33">
            <a:extLst>
              <a:ext uri="{FF2B5EF4-FFF2-40B4-BE49-F238E27FC236}">
                <a16:creationId xmlns:a16="http://schemas.microsoft.com/office/drawing/2014/main" id="{8000D7DA-9F2D-4064-931E-1C38F81E2CA8}"/>
              </a:ext>
            </a:extLst>
          </p:cNvPr>
          <p:cNvSpPr txBox="1"/>
          <p:nvPr/>
        </p:nvSpPr>
        <p:spPr>
          <a:xfrm>
            <a:off x="801279" y="4507672"/>
            <a:ext cx="1584275" cy="857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Poisson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pané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ou cuisses de poulet roties et carottes persillées</a:t>
            </a:r>
          </a:p>
        </p:txBody>
      </p:sp>
      <p:sp>
        <p:nvSpPr>
          <p:cNvPr id="55" name="TextBox 31">
            <a:extLst>
              <a:ext uri="{FF2B5EF4-FFF2-40B4-BE49-F238E27FC236}">
                <a16:creationId xmlns:a16="http://schemas.microsoft.com/office/drawing/2014/main" id="{4BB918AB-CBE2-4083-A154-526FE13997F2}"/>
              </a:ext>
            </a:extLst>
          </p:cNvPr>
          <p:cNvSpPr txBox="1"/>
          <p:nvPr/>
        </p:nvSpPr>
        <p:spPr>
          <a:xfrm>
            <a:off x="6470692" y="3122322"/>
            <a:ext cx="1662810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</p:txBody>
      </p:sp>
      <p:sp>
        <p:nvSpPr>
          <p:cNvPr id="56" name="TextBox 31">
            <a:extLst>
              <a:ext uri="{FF2B5EF4-FFF2-40B4-BE49-F238E27FC236}">
                <a16:creationId xmlns:a16="http://schemas.microsoft.com/office/drawing/2014/main" id="{27B014F5-B75B-42EB-95B5-76618880E6C0}"/>
              </a:ext>
            </a:extLst>
          </p:cNvPr>
          <p:cNvSpPr txBox="1"/>
          <p:nvPr/>
        </p:nvSpPr>
        <p:spPr>
          <a:xfrm>
            <a:off x="6347868" y="3061793"/>
            <a:ext cx="1375097" cy="6392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Soupe de butternut   ou </a:t>
            </a:r>
            <a:r>
              <a:rPr lang="en-US" sz="1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Pamplemousse</a:t>
            </a: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lang="en-US" sz="120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9" name="TextBox 31">
            <a:extLst>
              <a:ext uri="{FF2B5EF4-FFF2-40B4-BE49-F238E27FC236}">
                <a16:creationId xmlns:a16="http://schemas.microsoft.com/office/drawing/2014/main" id="{B11528D5-ED32-44D2-920D-57A18E14CE8E}"/>
              </a:ext>
            </a:extLst>
          </p:cNvPr>
          <p:cNvSpPr txBox="1"/>
          <p:nvPr/>
        </p:nvSpPr>
        <p:spPr>
          <a:xfrm>
            <a:off x="6599404" y="3247880"/>
            <a:ext cx="1584274" cy="2032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679"/>
              </a:lnSpc>
              <a:spcBef>
                <a:spcPct val="0"/>
              </a:spcBef>
            </a:pPr>
            <a:r>
              <a:rPr lang="en-US" sz="1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lang="en-US" sz="120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F8C13CD-B69F-487D-AB2D-CE66A4EC6CB5}"/>
              </a:ext>
            </a:extLst>
          </p:cNvPr>
          <p:cNvSpPr txBox="1"/>
          <p:nvPr/>
        </p:nvSpPr>
        <p:spPr>
          <a:xfrm>
            <a:off x="485877" y="5912021"/>
            <a:ext cx="1833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Yaourt et compote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04F93C3-36D8-4217-B2FE-81BBDDE243F3}"/>
              </a:ext>
            </a:extLst>
          </p:cNvPr>
          <p:cNvSpPr txBox="1"/>
          <p:nvPr/>
        </p:nvSpPr>
        <p:spPr>
          <a:xfrm>
            <a:off x="4810670" y="3637648"/>
            <a:ext cx="392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136B42E-AB46-4E14-BEE1-6E5DF60BC8B5}"/>
              </a:ext>
            </a:extLst>
          </p:cNvPr>
          <p:cNvSpPr txBox="1"/>
          <p:nvPr/>
        </p:nvSpPr>
        <p:spPr>
          <a:xfrm>
            <a:off x="2707634" y="3005716"/>
            <a:ext cx="13750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Salade verte aux graines de courges ou concombre à la créme</a:t>
            </a:r>
            <a:endParaRPr lang="fr-FR" sz="14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F90DFB2-604C-4A14-98F2-E8F34A69FF81}"/>
              </a:ext>
            </a:extLst>
          </p:cNvPr>
          <p:cNvSpPr txBox="1"/>
          <p:nvPr/>
        </p:nvSpPr>
        <p:spPr>
          <a:xfrm rot="16200000">
            <a:off x="9511592" y="5937088"/>
            <a:ext cx="390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C4463CE-5D20-4E32-8980-E96461474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15483">
            <a:off x="9597522" y="2253655"/>
            <a:ext cx="1156900" cy="63713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9DA669A-0221-447C-830B-AD54200F33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3999" y="3394168"/>
            <a:ext cx="1225402" cy="76816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81CCE4A-A0BD-4369-8B05-1592A1834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399" y="3546568"/>
            <a:ext cx="1225402" cy="768163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BE31DDD-7F1E-4E1C-B6E6-72C0DEE03F0A}"/>
              </a:ext>
            </a:extLst>
          </p:cNvPr>
          <p:cNvSpPr txBox="1"/>
          <p:nvPr/>
        </p:nvSpPr>
        <p:spPr>
          <a:xfrm>
            <a:off x="9077259" y="2773202"/>
            <a:ext cx="14401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betterave/</a:t>
            </a:r>
          </a:p>
          <a:p>
            <a:r>
              <a:rPr lang="fr-FR" dirty="0"/>
              <a:t>ŒUF OU AVOCAT/ </a:t>
            </a:r>
          </a:p>
          <a:p>
            <a:r>
              <a:rPr lang="fr-FR" dirty="0"/>
              <a:t>THON </a:t>
            </a:r>
          </a:p>
        </p:txBody>
      </p:sp>
      <p:pic>
        <p:nvPicPr>
          <p:cNvPr id="57" name="Image 56">
            <a:extLst>
              <a:ext uri="{FF2B5EF4-FFF2-40B4-BE49-F238E27FC236}">
                <a16:creationId xmlns:a16="http://schemas.microsoft.com/office/drawing/2014/main" id="{0B738F69-7E2D-4C72-A23C-E87CAA4C97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7038" y="3003852"/>
            <a:ext cx="1363602" cy="75096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</TotalTime>
  <Words>121</Words>
  <Application>Microsoft Office PowerPoint</Application>
  <PresentationFormat>Personnalisé</PresentationFormat>
  <Paragraphs>35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7" baseType="lpstr">
      <vt:lpstr>Arial</vt:lpstr>
      <vt:lpstr>Open Sans Bold</vt:lpstr>
      <vt:lpstr>Calibri</vt:lpstr>
      <vt:lpstr>Open Sans</vt:lpstr>
      <vt:lpstr>Cranberry</vt:lpstr>
      <vt:lpstr>Office Theme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Orange Blanc Et Bleu Minimaliste Menu Hebdomadaire Document automne</dc:title>
  <dc:creator>fhabi</dc:creator>
  <cp:lastModifiedBy>Rachel COUPAT</cp:lastModifiedBy>
  <cp:revision>58</cp:revision>
  <dcterms:created xsi:type="dcterms:W3CDTF">2006-08-16T00:00:00Z</dcterms:created>
  <dcterms:modified xsi:type="dcterms:W3CDTF">2026-11-04T10:39:33Z</dcterms:modified>
  <dc:identifier>DAHVKZdJrHM</dc:identifier>
</cp:coreProperties>
</file>